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8031067" ContentType="image/png"/>
  <Default Extension="5549561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99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fa90652f81.88031067"/>
  <Relationship Id="rId3" Type="http://schemas.openxmlformats.org/officeDocument/2006/relationships/image" Target="../media/logo_67384fa919f5862.5549561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1: Gaps in Heart Failure Guidelines" descr="Table 1: Gaps in Heart Failure Guidelin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576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an B, Fonarow G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Gaps in Heart Failure Guidelin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4;9(2):104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4.9.2.1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2024-11-16T07:54:17Z</dcterms:created>
  <dcterms:modified xsi:type="dcterms:W3CDTF">2024-11-16T07:54:17Z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