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5954499" ContentType="image/png"/>
  <Default Extension="7792914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78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78b81f4a51.85954499"/>
  <Relationship Id="rId3" Type="http://schemas.openxmlformats.org/officeDocument/2006/relationships/image" Target="../media/logo_6738478b884ee22.7792914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619375"/>
          <a:chOff x="9525" y="9525"/>
          <a:chExt cx="9229725" cy="2619375"/>
        </a:xfrm>
      </p:grpSpPr>
      <p:pic>
        <p:nvPicPr>
          <p:cNvPr id="1" name="Table 1: Statin Therapy" descr="Table 1: Statin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857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bdullah K, Rohatgi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Statin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4;9(2):71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4.9.2.7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2024-11-16T07:19:39Z</dcterms:created>
  <dcterms:modified xsi:type="dcterms:W3CDTF">2024-11-16T07:19:39Z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