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952902" ContentType="image/png"/>
  <Default Extension="282484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ab25f59b41.30952902"/>
  <Relationship Id="rId3" Type="http://schemas.openxmlformats.org/officeDocument/2006/relationships/image" Target="../media/logo_67384ab27843272.282484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33700"/>
          <a:chOff x="9525" y="9525"/>
          <a:chExt cx="9229725" cy="2933700"/>
        </a:xfrm>
      </p:grpSpPr>
      <p:pic>
        <p:nvPicPr>
          <p:cNvPr id="1" name="Table 2: Risk Factors for Statin Intolerance" descr="Table 2: Risk Factors for Statin Intolera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71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ullah K, Rohatg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Risk Factors for Statin Intolera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2):7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2.7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2024-11-16T07:33:06Z</dcterms:created>
  <dcterms:modified xsi:type="dcterms:W3CDTF">2024-11-16T07:33:06Z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