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149494" ContentType="image/png"/>
  <Default Extension="219567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7bc9333571.31149494"/>
  <Relationship Id="rId3" Type="http://schemas.openxmlformats.org/officeDocument/2006/relationships/image" Target="../media/logo_673847bcab47b32.219567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tatins and Risk of Diabetes" descr="Figure 1: Statins and Risk of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38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ullah K, Rohatg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atins and Risk of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7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7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2024-11-16T07:20:28Z</dcterms:created>
  <dcterms:modified xsi:type="dcterms:W3CDTF">2024-11-16T07:20:28Z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