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315270" ContentType="image/png"/>
  <Default Extension="218553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f4a4601061.57315270"/>
  <Relationship Id="rId3" Type="http://schemas.openxmlformats.org/officeDocument/2006/relationships/image" Target="../media/logo_67384f4a5c2e372.218553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00575"/>
          <a:chOff x="9525" y="9525"/>
          <a:chExt cx="9229725" cy="4600575"/>
        </a:xfrm>
      </p:grpSpPr>
      <p:pic>
        <p:nvPicPr>
          <p:cNvPr id="1" name="Figure 2: Algorithm for Management of Statin Intolerance" descr="Figure 2: Algorithm for Management of Statin Intoler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ullah K, Rohatg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lgorithm for Management of Statin Intolera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7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7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2024-11-16T07:52:42Z</dcterms:created>
  <dcterms:modified xsi:type="dcterms:W3CDTF">2024-11-16T07:52:42Z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