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612945" ContentType="image/png"/>
  <Default Extension="832704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1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725145e071.00612945"/>
  <Relationship Id="rId3" Type="http://schemas.openxmlformats.org/officeDocument/2006/relationships/image" Target="../media/logo_673857251ffd782.832704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Summary of Guidelines on the Management of Familial Hyperlipidaemia" descr="Table 1: Summary of Guidelines on the Management of Familial Hyperlipidae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05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mbert CT, Sandesara P, Isiadinso I, Gongora MC, Eapen D, Bhatia N, Baer JT, Sperling L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Guidelines on the Management of Familial Hyperlipidae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76–8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7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2024-11-16T08:26:13Z</dcterms:created>
  <dcterms:modified xsi:type="dcterms:W3CDTF">2024-11-16T08:26:13Z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