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289540" ContentType="image/png"/>
  <Default Extension="202932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e003aa9b51.68289540"/>
  <Relationship Id="rId3" Type="http://schemas.openxmlformats.org/officeDocument/2006/relationships/image" Target="../media/logo_67384e004aa5242.202932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Table 2: Dietary Recommendations in the Treatment of Hyperlipidaemia" descr="Table 2: Dietary Recommendations in the Treatment of Hyperlipid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86425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mbert CT, Sandesara P, Isiadinso I, Gongora MC, Eapen D, Bhatia N, Baer JT, Sperling L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Dietary Recommendations in the Treatment of Hyperlipid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6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2024-11-16T07:47:12Z</dcterms:created>
  <dcterms:modified xsi:type="dcterms:W3CDTF">2024-11-16T07:47:12Z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