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056671" ContentType="image/png"/>
  <Default Extension="332630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83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94e775ad81.61056671"/>
  <Relationship Id="rId3" Type="http://schemas.openxmlformats.org/officeDocument/2006/relationships/image" Target="../media/logo_6738494e8e9b982.332630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19775"/>
          <a:chOff x="9525" y="9525"/>
          <a:chExt cx="9229725" cy="5819775"/>
        </a:xfrm>
      </p:grpSpPr>
      <p:pic>
        <p:nvPicPr>
          <p:cNvPr id="1" name="Figure 1: Blood Pressure Reduction According to Study Design" descr="Figure 1: Blood Pressure Reduction According to Study Desig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43575" cy="5057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su A, Fadl Elmula FEM, Jin Y, Os I, Kjeldsen SE, Staessen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Blood Pressure Reduction According to Study Desig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2):110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2.1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2024-11-16T07:27:10Z</dcterms:created>
  <dcterms:modified xsi:type="dcterms:W3CDTF">2024-11-16T07:27:10Z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