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239240" ContentType="image/png"/>
  <Default Extension="700727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8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f5a1dcb171.33239240"/>
  <Relationship Id="rId3" Type="http://schemas.openxmlformats.org/officeDocument/2006/relationships/image" Target="../media/logo_67384f5a2380a82.700727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Table 1: Characteristics and Results of Three Prospective and Randomised Studies of Blood Pressure Lowering Effects of Renal Sympathetic Denervation with Symplicity Catheters " descr="Table 1: Characteristics and Results of Three Prospective and Randomised Studies of Blood Pressure Lowering Effects of Renal Sympathetic Denervation with Symplicity Catheters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su A, Fadl Elmula FEM, Jin Y, Os I, Kjeldsen SE, Staesse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haracteristics and Results of Three Prospective and Randomised Studies of Blood Pressure Lowering Effects of Renal Sympathetic Denervation with Symplicity Catheters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11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1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2024-11-16T07:52:58Z</dcterms:created>
  <dcterms:modified xsi:type="dcterms:W3CDTF">2024-11-16T07:52:58Z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