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763406" ContentType="image/png"/>
  <Default Extension="801730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92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4d072427721.71763406"/>
  <Relationship Id="rId3" Type="http://schemas.openxmlformats.org/officeDocument/2006/relationships/image" Target="../media/logo_67384d073b49762.801730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2: Overview of the ENCOReD Network" descr="Figure 2: Overview of the ENCOReD Networ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529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ersu A, Fadl Elmula FEM, Jin Y, Os I, Kjeldsen SE, Staessen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Overview of the ENCOReD Networ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14;9(2):110–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4.9.2.11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2024-11-16T07:43:03Z</dcterms:created>
  <dcterms:modified xsi:type="dcterms:W3CDTF">2024-11-16T07:43:03Z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