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9062140" ContentType="image/jpeg"/>
  <Default Extension="4290642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87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4b06a4dd171.99062140"/>
  <Relationship Id="rId3" Type="http://schemas.openxmlformats.org/officeDocument/2006/relationships/image" Target="../media/logo_67384b06bd13f12.4290642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800350"/>
          <a:chOff x="9525" y="9525"/>
          <a:chExt cx="9229725" cy="2800350"/>
        </a:xfrm>
      </p:grpSpPr>
      <p:pic>
        <p:nvPicPr>
          <p:cNvPr id="1" name="Table 1: Pharmacology of Old and New Oral Anticoagulants Apixaban" descr="Table 1: Pharmacology of Old and New Oral Anticoagulants Apixaba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0383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ushoven P, Linzbach S, Vamos M, Hohnloser S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Pharmacology of Old and New Oral Anticoagulants Apixaba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5;4(1):44-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4.1.4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2024-11-16T07:34:30Z</dcterms:created>
  <dcterms:modified xsi:type="dcterms:W3CDTF">2024-11-16T07:34:30Z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