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99062140" ContentType="image/jpeg"/>
  <Default Extension="42906426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5874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4b06a4dd171.99062140"/>
  <Relationship Id="rId3" Type="http://schemas.openxmlformats.org/officeDocument/2006/relationships/image" Target="../media/logo_67384b06bd13f12.42906426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2800350"/>
          <a:chOff x="9525" y="9525"/>
          <a:chExt cx="9229725" cy="2800350"/>
        </a:xfrm>
      </p:grpSpPr>
      <p:pic>
        <p:nvPicPr>
          <p:cNvPr id="1" name="Table 1: Pharmacology of Old and New Oral Anticoagulants Apixaban" descr="Table 1: Pharmacology of Old and New Oral Anticoagulants Apixaba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20383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Bushoven P, Linzbach S, Vamos M, Hohnloser SH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able 1: Pharmacology of Old and New Oral Anticoagulants Apixaba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5;4(1):44-6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5.4.1.44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1">
  <a:themeElements>
    <a:clrScheme name="Theme3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2024-11-16T07:34:30Z</dcterms:created>
  <dcterms:modified xsi:type="dcterms:W3CDTF">2024-11-16T07:34:30Z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