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212609" ContentType="image/png"/>
  <Default Extension="240091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22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8bbb54ba51.81212609"/>
  <Relationship Id="rId3" Type="http://schemas.openxmlformats.org/officeDocument/2006/relationships/image" Target="../media/logo_673858bbd382382.240091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Gaps in Heart Failure Guidelines" descr="Table 1: Gaps in Heart Failure Guidel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576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 B, Fonarow G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Gaps in Heart Failure Guidel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5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5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2024-11-16T08:32:59Z</dcterms:created>
  <dcterms:modified xsi:type="dcterms:W3CDTF">2024-11-16T08:32:59Z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