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228870" ContentType="image/png"/>
  <Default Extension="073523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6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ad4236c411.57228870"/>
  <Relationship Id="rId3" Type="http://schemas.openxmlformats.org/officeDocument/2006/relationships/image" Target="../media/logo_67384ad441a6b52.073523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86525"/>
          <a:chOff x="9525" y="9525"/>
          <a:chExt cx="9229725" cy="6486525"/>
        </a:xfrm>
      </p:grpSpPr>
      <p:pic>
        <p:nvPicPr>
          <p:cNvPr id="1" name="treatment with continuous-flow HeartMate II devices as DT was associated with improved survival compared to" descr="treatment with continuous-flow HeartMate II devices as DT was associated with improved survival compared t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91200" cy="5724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rati EY, Jessu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with continuous-flow HeartMate II devices as DT was associated with improved survival compared 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2024-11-16T07:33:40Z</dcterms:created>
  <dcterms:modified xsi:type="dcterms:W3CDTF">2024-11-16T07:33:40Z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