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760406" ContentType="image/png"/>
  <Default Extension="213365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01de067421.26760406"/>
  <Relationship Id="rId3" Type="http://schemas.openxmlformats.org/officeDocument/2006/relationships/image" Target="../media/logo_6738401e167ed22.213365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American Heart Association Recommendations for Mechanical Circulatory Support" descr="Table 1: American Heart Association Recommendations for Mechanical Circulatory Supp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43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rati EY, Jessu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American Heart Association Recommendations for Mechanical Circulatory Supp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2024-11-16T06:47:58Z</dcterms:created>
  <dcterms:modified xsi:type="dcterms:W3CDTF">2024-11-16T06:47:58Z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