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79121" ContentType="image/png"/>
  <Default Extension="260469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8c992ee41.19779121"/>
  <Relationship Id="rId3" Type="http://schemas.openxmlformats.org/officeDocument/2006/relationships/image" Target="../media/logo_6738418c9f02e32.260469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Table 2: European Society of Cardiology Recommendations For Mechanical Circulatory Support" descr="Table 2: European Society of Cardiology Recommendations For Mechanical Circulatory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19775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European Society of Cardiology Recommendations For Mechanical Circulatory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2024-11-16T06:54:04Z</dcterms:created>
  <dcterms:modified xsi:type="dcterms:W3CDTF">2024-11-16T06:54:04Z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