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187507" ContentType="image/png"/>
  <Default Extension="783939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0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1364a3d751.47187507"/>
  <Relationship Id="rId3" Type="http://schemas.openxmlformats.org/officeDocument/2006/relationships/image" Target="../media/logo_673851365b1cf32.783939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Table 3: Indication and Contra-indication for Durable Mechanical Circulatory Support" descr="Table 3: Indication and Contra-indication for Durable Mechanical Circulatory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19775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Indication and Contra-indication for Durable Mechanical Circulatory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2024-11-16T08:00:54Z</dcterms:created>
  <dcterms:modified xsi:type="dcterms:W3CDTF">2024-11-16T08:00:54Z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