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225547" ContentType="image/png"/>
  <Default Extension="221583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8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373abd0f21.56225547"/>
  <Relationship Id="rId3" Type="http://schemas.openxmlformats.org/officeDocument/2006/relationships/image" Target="../media/logo_67384373c34bb72.221583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4: INTERMACS Profiles" descr="Table 4: INTERMACS Profil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62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rati EY, Jessu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INTERMACS Profi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2024-11-16T07:02:11Z</dcterms:created>
  <dcterms:modified xsi:type="dcterms:W3CDTF">2024-11-16T07:02:11Z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