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25547" ContentType="image/png"/>
  <Default Extension="22158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73abd0f21.56225547"/>
  <Relationship Id="rId3" Type="http://schemas.openxmlformats.org/officeDocument/2006/relationships/image" Target="../media/logo_67384373c34bb72.22158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: INTERMACS Profiles" descr="Table 4: INTERMACS Profi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ati EY, Jessu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INTERMACS Profi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2024-11-16T07:02:11Z</dcterms:created>
  <dcterms:modified xsi:type="dcterms:W3CDTF">2024-11-16T07:02:11Z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