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242943" ContentType="image/png"/>
  <Default Extension="755381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6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2ef7731801.18242943"/>
  <Relationship Id="rId3" Type="http://schemas.openxmlformats.org/officeDocument/2006/relationships/image" Target="../media/logo_673842ef8e88e22.755381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81550"/>
          <a:chOff x="9525" y="9525"/>
          <a:chExt cx="9229725" cy="4781550"/>
        </a:xfrm>
      </p:grpSpPr>
      <p:pic>
        <p:nvPicPr>
          <p:cNvPr id="1" name="Table 5: Risk Factors for Post-implant 90-Day Survival The Lietz Model" descr="Table 5: Risk Factors for Post-implant 90-Day Survival The Lietz Mod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76900" cy="4019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rati EY, Jessu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5: Risk Factors for Post-implant 90-Day Survival The Lietz Mod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2024-11-16T06:59:59Z</dcterms:created>
  <dcterms:modified xsi:type="dcterms:W3CDTF">2024-11-16T06:59:59Z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