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948814" ContentType="image/png"/>
  <Default Extension="904455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5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e426532481.74948814"/>
  <Relationship Id="rId3" Type="http://schemas.openxmlformats.org/officeDocument/2006/relationships/image" Target="../media/logo_67384e427bc8602.904455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6: Pre-implant Predictors of Acute Right Ventricle Failure" descr="Table 6: Pre-implant Predictors of Acute Right Ventricle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57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ati EY, Jessu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6: Pre-implant Predictors of Acute Right Ventricle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2024-11-16T07:48:18Z</dcterms:created>
  <dcterms:modified xsi:type="dcterms:W3CDTF">2024-11-16T07:48:18Z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