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122611" ContentType="image/png"/>
  <Default Extension="8592898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6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0f11f0a131.83122611"/>
  <Relationship Id="rId3" Type="http://schemas.openxmlformats.org/officeDocument/2006/relationships/image" Target="../media/logo_673840f122f9072.8592898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The Clinical Presentation of Ventricular Assist Device Thrombosis" descr="Figure 2: The Clinical Presentation of Ventricular Assist Device Thromb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339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irati EY, Jessup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The Clinical Presentation of Ventricular Assist Device Thromb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1):25–3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01.01.2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2024-11-16T06:51:29Z</dcterms:created>
  <dcterms:modified xsi:type="dcterms:W3CDTF">2024-11-16T06:51:29Z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