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681899" ContentType="image/png"/>
  <Default Extension="089553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63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191c1ad811.34681899"/>
  <Relationship Id="rId3" Type="http://schemas.openxmlformats.org/officeDocument/2006/relationships/image" Target="../media/logo_67384191d51e672.089553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67225"/>
          <a:chOff x="9525" y="9525"/>
          <a:chExt cx="9229725" cy="4467225"/>
        </a:xfrm>
      </p:grpSpPr>
      <p:pic>
        <p:nvPicPr>
          <p:cNvPr id="1" name="Table 7: ISHLT Infectious Diseases Working Group definition of infection in VAD patients" descr="Table 7: ISHLT Infectious Diseases Working Group definition of infection in VAD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34050" cy="3705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rati EY, Jessup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7: ISHLT Infectious Diseases Working Group definition of infection in VAD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25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2024-11-16T06:54:09Z</dcterms:created>
  <dcterms:modified xsi:type="dcterms:W3CDTF">2024-11-16T06:54:09Z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