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038516" ContentType="image/png"/>
  <Default Extension="7669560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55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3e8c3449991.57038516"/>
  <Relationship Id="rId3" Type="http://schemas.openxmlformats.org/officeDocument/2006/relationships/image" Target="../media/logo_67383e8c381b492.7669560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Treatment Strategy of GI Bleeding" descr="Figure 3: Treatment Strategy of GI Bleed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388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irati EY, Jessup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Treatment Strategy of GI Bleed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1):25–3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01.01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2024-11-16T06:41:16Z</dcterms:created>
  <dcterms:modified xsi:type="dcterms:W3CDTF">2024-11-16T06:41:16Z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