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515936" ContentType="image/png"/>
  <Default Extension="209450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50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cc3c7bfd31.38515936"/>
  <Relationship Id="rId3" Type="http://schemas.openxmlformats.org/officeDocument/2006/relationships/image" Target="../media/logo_67383cc3ddb5942.209450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Table 1: Contents of a Comprehensive Heart Failure Advance Care Plan with Language Useful for Initiating Decision-making Conversations" descr="Table 1: Contents of a Comprehensive Heart Failure Advance Care Plan with Language Useful for Initiating Decision-making Convers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371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Mond L, Goodlin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ontents of a Comprehensive Heart Failure Advance Care Plan with Language Useful for Initiating Decision-making Convers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31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2024-11-16T06:33:39Z</dcterms:created>
  <dcterms:modified xsi:type="dcterms:W3CDTF">2024-11-16T06:33:39Z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