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0607556" ContentType="image/png"/>
  <Default Extension="6864101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62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41396fda911.60607556"/>
  <Relationship Id="rId3" Type="http://schemas.openxmlformats.org/officeDocument/2006/relationships/image" Target="../media/logo_67384139894bb72.6864101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705350"/>
          <a:chOff x="9525" y="9525"/>
          <a:chExt cx="9229725" cy="4705350"/>
        </a:xfrm>
      </p:grpSpPr>
      <p:pic>
        <p:nvPicPr>
          <p:cNvPr id="1" name="Figure 1: Algorithm for Discussing Resuscitation Preferences for Patients Nearing the End of Life with Heart Failure with some Helpful Phrases" descr="Figure 1: Algorithm for Discussing Resuscitation Preferences for Patients Nearing the End of Life with Heart Failure with some Helpful Phras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38385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eMond L, Goodlin S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Algorithm for Discussing Resuscitation Preferences for Patients Nearing the End of Life with Heart Failure with some Helpful Phras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5;1(1):31–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5.01.01.3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2024-11-16T06:52:41Z</dcterms:created>
  <dcterms:modified xsi:type="dcterms:W3CDTF">2024-11-16T06:52:41Z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