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39165" ContentType="image/png"/>
  <Default Extension="78957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3b901c721.73339165"/>
  <Relationship Id="rId3" Type="http://schemas.openxmlformats.org/officeDocument/2006/relationships/image" Target="../media/logo_6738413b9e98222.78957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Table 2: The FICA Questions can be Utilized by Providers to Address Existential Needs of Patients" descr="Table 2: The FICA Questions can be Utilized by Providers to Address Existential Needs o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43575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Mond L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The FICA Questions can be Utilized by Providers to Address Existential Needs o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2024-11-16T06:52:43Z</dcterms:created>
  <dcterms:modified xsi:type="dcterms:W3CDTF">2024-11-16T06:52:43Z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