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06021" ContentType="image/png"/>
  <Default Extension="6964605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57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f58029df21.81706021"/>
  <Relationship Id="rId3" Type="http://schemas.openxmlformats.org/officeDocument/2006/relationships/image" Target="../media/logo_67383f5816d7112.6964605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Figure 1: Non-invasive Identification of the 1st VT and 2nd VT by CPET Evaluation" descr="Figure 1: Non-invasive Identification of the 1st VT and 2nd VT by CPET Evalu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38575" cy="543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azz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Non-invasive Identification of the 1st VT and 2nd VT by CPET Evalu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2024-11-16T06:44:40Z</dcterms:created>
  <dcterms:modified xsi:type="dcterms:W3CDTF">2024-11-16T06:44:40Z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