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1706021" ContentType="image/png"/>
  <Default Extension="6964605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5575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3f58029df21.81706021"/>
  <Relationship Id="rId3" Type="http://schemas.openxmlformats.org/officeDocument/2006/relationships/image" Target="../media/logo_67383f5816d7112.6964605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200775"/>
          <a:chOff x="9525" y="9525"/>
          <a:chExt cx="9229725" cy="6200775"/>
        </a:xfrm>
      </p:grpSpPr>
      <p:pic>
        <p:nvPicPr>
          <p:cNvPr id="1" name="Figure 1: Non-invasive Identification of the 1st VT and 2nd VT by CPET Evaluation" descr="Figure 1: Non-invasive Identification of the 1st VT and 2nd VT by CPET Evalu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838575" cy="54387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uazzi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Non-invasive Identification of the 1st VT and 2nd VT by CPET Evalu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5;1(1):46–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5.01.01.4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">
  <a:themeElements>
    <a:clrScheme name="Theme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2024-11-16T06:44:40Z</dcterms:created>
  <dcterms:modified xsi:type="dcterms:W3CDTF">2024-11-16T06:44:40Z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