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983196" ContentType="image/png"/>
  <Default Extension="843995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4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aa1455d331.01983196"/>
  <Relationship Id="rId3" Type="http://schemas.openxmlformats.org/officeDocument/2006/relationships/image" Target="../media/logo_67383aa159ad602.843995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Study of VO2 kinetics" descr="Figure 2: Study of VO2 kine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81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azz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tudy of VO2 kine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4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2024-11-16T06:24:33Z</dcterms:created>
  <dcterms:modified xsi:type="dcterms:W3CDTF">2024-11-16T06:24:33Z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