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158339" ContentType="image/png"/>
  <Default Extension="366572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4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a939f31c71.24158339"/>
  <Relationship Id="rId3" Type="http://schemas.openxmlformats.org/officeDocument/2006/relationships/image" Target="../media/logo_67383a93b014662.366572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57875"/>
          <a:chOff x="9525" y="9525"/>
          <a:chExt cx="9229725" cy="5857875"/>
        </a:xfrm>
      </p:grpSpPr>
      <p:pic>
        <p:nvPicPr>
          <p:cNvPr id="1" name="Figure 3: Different Patterns in VO2 vs WR Linear Increase During Maximal Exerciset Test" descr="Figure 3: Different Patterns in VO2 vs WR Linear Increase During Maximal Exerciset Te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14900" cy="5095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azz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Different Patterns in VO2 vs WR Linear Increase During Maximal Exerciset Te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4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2024-11-16T06:24:19Z</dcterms:created>
  <dcterms:modified xsi:type="dcterms:W3CDTF">2024-11-16T06:24:19Z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