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755051" ContentType="image/png"/>
  <Default Extension="955690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66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2decd75291.64755051"/>
  <Relationship Id="rId3" Type="http://schemas.openxmlformats.org/officeDocument/2006/relationships/image" Target="../media/logo_673842dedc7d642.955690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67450"/>
          <a:chOff x="9525" y="9525"/>
          <a:chExt cx="9229725" cy="6267450"/>
        </a:xfrm>
      </p:grpSpPr>
      <p:pic>
        <p:nvPicPr>
          <p:cNvPr id="1" name="Table 1: Studies Assessing Changes in VE/VCO2 Slope in HF Patients Undergoing ET Programmes" descr="Table 1: Studies Assessing Changes in VE/VCO2 Slope in HF Patients Undergoing ET Program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95850" cy="5505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azz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tudies Assessing Changes in VE/VCO2 Slope in HF Patients Undergoing ET Program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1):4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01.01.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2024-11-16T06:59:42Z</dcterms:created>
  <dcterms:modified xsi:type="dcterms:W3CDTF">2024-11-16T06:59:42Z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