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5739825" ContentType="image/png"/>
  <Default Extension="984263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79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8063552411.75739825"/>
  <Relationship Id="rId3" Type="http://schemas.openxmlformats.org/officeDocument/2006/relationships/image" Target="../media/logo_673848064c05b42.984263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67475"/>
          <a:chOff x="9525" y="9525"/>
          <a:chExt cx="9229725" cy="6467475"/>
        </a:xfrm>
      </p:grpSpPr>
      <p:pic>
        <p:nvPicPr>
          <p:cNvPr id="1" name="Figure 1: Embryogenesis of the Sinoatrial Node" descr="Figure 1: Embryogenesis of the Sinoatrial No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876925" cy="5705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oudhury M, Boyett MR, Morris G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Embryogenesis of the Sinoatrial Nod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28–3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2024-11-16T07:21:42Z</dcterms:created>
  <dcterms:modified xsi:type="dcterms:W3CDTF">2024-11-16T07:21:42Z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