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739825" ContentType="image/png"/>
  <Default Extension="984263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7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8063552411.75739825"/>
  <Relationship Id="rId3" Type="http://schemas.openxmlformats.org/officeDocument/2006/relationships/image" Target="../media/logo_673848064c05b42.984263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Figure 1: Embryogenesis of the Sinoatrial Node" descr="Figure 1: Embryogenesis of the Sinoatrial N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876925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mbryogenesis of the Sinoatrial N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2024-11-16T07:21:42Z</dcterms:created>
  <dcterms:modified xsi:type="dcterms:W3CDTF">2024-11-16T07:21:42Z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