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394755" ContentType="image/png"/>
  <Default Extension="858177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83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990b737441.95394755"/>
  <Relationship Id="rId3" Type="http://schemas.openxmlformats.org/officeDocument/2006/relationships/image" Target="../media/logo_67384990d06c932.858177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2: 3D Computer Reconstruction of the Human Heart Sinoatrial Node from Histological and Immunohistochemical Data Demonstrating the Extent of the Sinoatrial Node and Peripheral Pacemaking Tissue" descr="Figure 2: 3D Computer Reconstruction of the Human Heart Sinoatrial Node from Histological and Immunohistochemical Data Demonstrating the Extent of the Sinoatrial Node and Peripheral Pacemaking Tissu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343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oudhury M, Boyett MR, Morris G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3D Computer Reconstruction of the Human Heart Sinoatrial Node from Histological and Immunohistochemical Data Demonstrating the Extent of the Sinoatrial Node and Peripheral Pacemaking Tissu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28–3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2024-11-16T07:28:16Z</dcterms:created>
  <dcterms:modified xsi:type="dcterms:W3CDTF">2024-11-16T07:28:16Z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