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052455" ContentType="image/png"/>
  <Default Extension="751479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2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153eec3991.79052455"/>
  <Relationship Id="rId3" Type="http://schemas.openxmlformats.org/officeDocument/2006/relationships/image" Target="../media/logo_67384154133bf72.751479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Figure 3: Leading Pacemaker Shift During Vagal Stimulation With 80 Pulses at 200 Hz in the Isolated Rabbit Right Atrium" descr="Figure 3: Leading Pacemaker Shift During Vagal Stimulation With 80 Pulses at 200 Hz in the Isolated Rabbit Right Atri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343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oudhury M, Boyett MR, Morris G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Leading Pacemaker Shift During Vagal Stimulation With 80 Pulses at 200 Hz in the Isolated Rabbit Right Atr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2024-11-16T06:53:08Z</dcterms:created>
  <dcterms:modified xsi:type="dcterms:W3CDTF">2024-11-16T06:53:08Z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