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060303" ContentType="image/png"/>
  <Default Extension="152220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feb9aa2b71.05060303"/>
  <Relationship Id="rId3" Type="http://schemas.openxmlformats.org/officeDocument/2006/relationships/image" Target="../media/logo_67383febb029442.152220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4: Typical Sinoatrial Node Membrane Action Potentials (Red Trace) and the Timing of Membrane Clock and Ca2+ Clock Components" descr="Figure 4: Typical Sinoatrial Node Membrane Action Potentials (Red Trace) and the Timing of Membrane Clock and Ca2+ Clock Compon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924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oudhury M, Boyett MR, Morris G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ypical Sinoatrial Node Membrane Action Potentials (Red Trace) and the Timing of Membrane Clock and Ca2+ Clock Compon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2024-11-16T06:47:07Z</dcterms:created>
  <dcterms:modified xsi:type="dcterms:W3CDTF">2024-11-16T06:47:07Z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