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8773682" ContentType="image/png"/>
  <Default Extension="8712292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49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3c5cd4d3401.28773682"/>
  <Relationship Id="rId3" Type="http://schemas.openxmlformats.org/officeDocument/2006/relationships/image" Target="../media/logo_67383c5cd9e3552.8712292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29125"/>
          <a:chOff x="9525" y="9525"/>
          <a:chExt cx="9229725" cy="4429125"/>
        </a:xfrm>
      </p:grpSpPr>
      <p:pic>
        <p:nvPicPr>
          <p:cNvPr id="1" name="Table 1: Summary of the Genes and Electrical Remodelling Involved in Some Causes of Sinus Node Dysfunction" descr="Table 1: Summary of the Genes and Electrical Remodelling Involved in Some Causes of Sinus Node Dysfun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695950" cy="3667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oudhury M, Boyett MR, Morris G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Summary of the Genes and Electrical Remodelling Involved in Some Causes of Sinus Node Dysfun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1):28–3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4.1.2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2024-11-16T06:31:56Z</dcterms:created>
  <dcterms:modified xsi:type="dcterms:W3CDTF">2024-11-16T06:31:56Z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