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057998" ContentType="image/png"/>
  <Default Extension="810132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8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3866a4d501.85057998"/>
  <Relationship Id="rId3" Type="http://schemas.openxmlformats.org/officeDocument/2006/relationships/image" Target="../media/logo_673843867b1e072.810132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95975"/>
          <a:chOff x="9525" y="9525"/>
          <a:chExt cx="9229725" cy="5895975"/>
        </a:xfrm>
      </p:grpSpPr>
      <p:pic>
        <p:nvPicPr>
          <p:cNvPr id="1" name="Figure 5: Summary of the Different Aetiologies Surrounding Sinus Node Dysfunction, Illustrating That Diverse Pathophysiology Can Lead to the Same Phenotype" descr="Figure 5: Summary of the Different Aetiologies Surrounding Sinus Node Dysfunction, Illustrating That Diverse Pathophysiology Can Lead to the Same Phenoty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05475" cy="5029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oudhury M, Boyett MR, Morris G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Summary of the Different Aetiologies Surrounding Sinus Node Dysfunction, Illustrating That Diverse Pathophysiology Can Lead to the Same Phenoty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2024-11-16T07:02:30Z</dcterms:created>
  <dcterms:modified xsi:type="dcterms:W3CDTF">2024-11-16T07:02:30Z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