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97211" ContentType="image/png"/>
  <Default Extension="826583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9a95722971.07897211"/>
  <Relationship Id="rId3" Type="http://schemas.openxmlformats.org/officeDocument/2006/relationships/image" Target="../media/logo_673849a96cf2742.826583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57600"/>
          <a:chOff x="9525" y="9525"/>
          <a:chExt cx="9229725" cy="3657600"/>
        </a:xfrm>
      </p:grpSpPr>
      <p:pic>
        <p:nvPicPr>
          <p:cNvPr id="1" name="Figure 1: Evidence of Iti in Multicellular Canine Purkinje Fibres" descr="Figure 1: Evidence of Iti in Multicellular Canine Purkinje Fib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95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yden PA, Dun W, Stuyvers B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vidence of Iti in Multicellular Canine Purkinje Fib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2024-11-16T07:28:41Z</dcterms:created>
  <dcterms:modified xsi:type="dcterms:W3CDTF">2024-11-16T07:28:41Z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