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193490" ContentType="image/png"/>
  <Default Extension="8871311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68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3b09921191.99193490"/>
  <Relationship Id="rId3" Type="http://schemas.openxmlformats.org/officeDocument/2006/relationships/image" Target="../media/logo_673843b0af71d02.8871311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81600"/>
          <a:chOff x="9525" y="9525"/>
          <a:chExt cx="9229725" cy="5181600"/>
        </a:xfrm>
      </p:grpSpPr>
      <p:pic>
        <p:nvPicPr>
          <p:cNvPr id="1" name="Figure 2: Architecture of Ca2+ Release Channels in Purkinje (A) and Atrial (B) Cells" descr="Figure 2: Architecture of Ca2+ Release Channels in Purkinje (A) and Atrial (B) Cel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19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oyden PA, Dun W, Stuyvers B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Architecture of Ca2+ Release Channels in Purkinje (A) and Atrial (B) Cel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35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1.3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2024-11-16T07:03:12Z</dcterms:created>
  <dcterms:modified xsi:type="dcterms:W3CDTF">2024-11-16T07:03:12Z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