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398950" ContentType="image/png"/>
  <Default Extension="143943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6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ed709ffa71.03398950"/>
  <Relationship Id="rId3" Type="http://schemas.openxmlformats.org/officeDocument/2006/relationships/image" Target="../media/logo_67383ed71ff2132.143943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Simple Schematic Showing the Important Components of Ca2+ Wave Propagation" descr="Figure 3: Simple Schematic Showing the Important Components of Ca2+ Wave Propag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yden PA, Dun W, Stuyvers B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imple Schematic Showing the Important Components of Ca2+ Wave Propag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2024-11-16T06:42:31Z</dcterms:created>
  <dcterms:modified xsi:type="dcterms:W3CDTF">2024-11-16T06:42:31Z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