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52669" ContentType="image/png"/>
  <Default Extension="384067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5605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40854e25711.48152669"/>
  <Relationship Id="rId3" Type="http://schemas.openxmlformats.org/officeDocument/2006/relationships/image" Target="../media/logo_67384085630e402.384067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AP-evoked Global Ca2+ Transients in Purkinje Cells are Robust" descr="Figure 4: AP-evoked Global Ca2+ Transients in Purkinje Cells are Robus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6671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Boyden PA, Dun W, Stuyvers BD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AP-evoked Global Ca2+ Transients in Purkinje Cells are Robus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5;4(1):35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5.4.1.3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2">
  <a:themeElements>
    <a:clrScheme name="Theme8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2024-11-16T06:49:41Z</dcterms:created>
  <dcterms:modified xsi:type="dcterms:W3CDTF">2024-11-16T06:49:41Z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