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933786" ContentType="image/png"/>
  <Default Extension="40061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ec3255af51.97933786"/>
  <Relationship Id="rId3" Type="http://schemas.openxmlformats.org/officeDocument/2006/relationships/image" Target="../media/logo_67382ec33beeb92.40061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Ca2+ Waves Lead to Spontaneous Depolarisations" descr="Figure 5: Ca2+ Waves Lead to Spontaneous Depolaris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19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a2+ Waves Lead to Spontaneous Depolaris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2024-11-16T05:33:55Z</dcterms:created>
  <dcterms:modified xsi:type="dcterms:W3CDTF">2024-11-16T05:33:55Z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