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929090" ContentType="image/png"/>
  <Default Extension="950678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12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dde9caff11.42929090"/>
  <Relationship Id="rId3" Type="http://schemas.openxmlformats.org/officeDocument/2006/relationships/image" Target="../media/logo_67382ddebf7da72.950678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6: Large Extensive Ca2+ Waves Lead to Sufficient Depolarisation to Elicit Nondriven APs" descr="Figure 6: Large Extensive Ca2+ Waves Lead to Sufficient Depolarisation to Elicit Nondriven A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86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yden PA, Dun W, Stuyvers B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Large Extensive Ca2+ Waves Lead to Sufficient Depolarisation to Elicit Nondriven A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3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2024-11-16T05:30:06Z</dcterms:created>
  <dcterms:modified xsi:type="dcterms:W3CDTF">2024-11-16T05:30:06Z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