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927215" ContentType="image/png"/>
  <Default Extension="880988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21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1165587641.37927215"/>
  <Relationship Id="rId3" Type="http://schemas.openxmlformats.org/officeDocument/2006/relationships/image" Target="../media/logo_673831167527552.880988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7: Intercellular Ca2+ Wave Propagation" descr="Figure 7: Intercellular Ca2+ Wave Propag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196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yden PA, Dun W, Stuyvers B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7: Intercellular Ca2+ Wave Propag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3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2024-11-16T05:43:50Z</dcterms:created>
  <dcterms:modified xsi:type="dcterms:W3CDTF">2024-11-16T05:43:50Z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