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5390323" ContentType="image/png"/>
  <Default Extension="6977107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24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24bc622e11.85390323"/>
  <Relationship Id="rId3" Type="http://schemas.openxmlformats.org/officeDocument/2006/relationships/image" Target="../media/logo_6738324be12c792.6977107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8: Multicellular Ca2+ Wave Propagation" descr="Figure 8: Multicellular Ca2+ Wave Propag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09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oyden PA, Dun W, Stuyvers B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8: Multicellular Ca2+ Wave Propag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35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1.3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2024-11-16T05:48:59Z</dcterms:created>
  <dcterms:modified xsi:type="dcterms:W3CDTF">2024-11-16T05:48:59Z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