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931926" ContentType="image/png"/>
  <Default Extension="434133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fc272a7a41.48931926"/>
  <Relationship Id="rId3" Type="http://schemas.openxmlformats.org/officeDocument/2006/relationships/image" Target="../media/logo_67382fc29802932.434133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Figure 9: Refractoriness of the Ca2+ Release Events" descr="Figure 9: Refractoriness of the Ca2+ Release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943600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yden PA, Dun W, Stuyvers B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9: Refractoriness of the Ca2+ Release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2024-11-16T05:38:10Z</dcterms:created>
  <dcterms:modified xsi:type="dcterms:W3CDTF">2024-11-16T05:38:10Z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