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931926" ContentType="image/png"/>
  <Default Extension="434133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17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fc272a7a41.48931926"/>
  <Relationship Id="rId3" Type="http://schemas.openxmlformats.org/officeDocument/2006/relationships/image" Target="../media/logo_67382fc29802932.434133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67425"/>
          <a:chOff x="9525" y="9525"/>
          <a:chExt cx="9229725" cy="6067425"/>
        </a:xfrm>
      </p:grpSpPr>
      <p:pic>
        <p:nvPicPr>
          <p:cNvPr id="1" name="Figure 9: Refractoriness of the Ca2+ Release Events" descr="Figure 9: Refractoriness of the Ca2+ Release Ev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943600" cy="5305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oyden PA, Dun W, Stuyvers B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9: Refractoriness of the Ca2+ Release Ev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35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1.3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2024-11-16T05:38:10Z</dcterms:created>
  <dcterms:modified xsi:type="dcterms:W3CDTF">2024-11-16T05:38:10Z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