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663261" ContentType="image/png"/>
  <Default Extension="199621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7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e70633c511.58663261"/>
  <Relationship Id="rId3" Type="http://schemas.openxmlformats.org/officeDocument/2006/relationships/image" Target="../media/logo_67390e70799aa62.199621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10050"/>
          <a:chOff x="9525" y="9525"/>
          <a:chExt cx="9229725" cy="4210050"/>
        </a:xfrm>
      </p:grpSpPr>
      <p:pic>
        <p:nvPicPr>
          <p:cNvPr id="1" name="Pulmonary Vein Trigger Driving AF" descr="Pulmonary Vein Trigger Driving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ida S, Sacher F, Derval N, Berte B, Yamashita S, Hooks D, Denis A, Amraoui S, Hocini M, Haissaguerre M, Jaï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lmonary Vein Trigger Driving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40–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4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2024-11-16T21:28:16Z</dcterms:created>
  <dcterms:modified xsi:type="dcterms:W3CDTF">2024-11-16T21:28:16Z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