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663261" ContentType="image/png"/>
  <Default Extension="199621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70633c511.58663261"/>
  <Relationship Id="rId3" Type="http://schemas.openxmlformats.org/officeDocument/2006/relationships/image" Target="../media/logo_67390e70799aa62.199621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Pulmonary Vein Trigger Driving AF" descr="Pulmonary Vein Trigger Driving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, Sacher F, Derval N, Berte B, Yamashita S, Hooks D, Denis A, Amraoui S, Hocini M, Haissaguerre M, Jaï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lmonary Vein Trigger Driving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4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2024-11-16T21:28:16Z</dcterms:created>
  <dcterms:modified xsi:type="dcterms:W3CDTF">2024-11-16T21:28:16Z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