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925690" ContentType="image/png"/>
  <Default Extension="75736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2b3e644711.16925690"/>
  <Relationship Id="rId3" Type="http://schemas.openxmlformats.org/officeDocument/2006/relationships/image" Target="../media/logo_673922b4096f042.75736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29225"/>
          <a:chOff x="9525" y="9525"/>
          <a:chExt cx="9229725" cy="5229225"/>
        </a:xfrm>
      </p:grpSpPr>
      <p:pic>
        <p:nvPicPr>
          <p:cNvPr id="1" name="Potential Mechanisms of PV-Mediated Arrhythmia" descr="Potential Mechanisms of PV-Mediated 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53100" cy="4467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, Sacher F, Derval N, Berte B, Yamashita S, Hooks D, Denis A, Amraoui S, Hocini M, Haissaguerre M, Jaï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Mechanisms of PV-Mediated 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2024-11-16T22:54:44Z</dcterms:created>
  <dcterms:modified xsi:type="dcterms:W3CDTF">2024-11-16T22:54:44Z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