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825164" ContentType="image/png"/>
  <Default Extension="347678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0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59bbea2061.11825164"/>
  <Relationship Id="rId3" Type="http://schemas.openxmlformats.org/officeDocument/2006/relationships/image" Target="../media/logo_6739159bd852652.347678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F Initiation via a Rotor in an 81 old Man with Paroxysmal AF" descr="AF Initiation via a Rotor in an 81 old Man with Paroxysmal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29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ricker AA, Zaman JA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F Initiation via a Rotor in an 81 old Man with Paroxysmal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47–5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2024-11-16T21:58:51Z</dcterms:created>
  <dcterms:modified xsi:type="dcterms:W3CDTF">2024-11-16T21:58:51Z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