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1752217" ContentType="image/png"/>
  <Default Extension="515141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23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c871dbb871.81752217"/>
  <Relationship Id="rId3" Type="http://schemas.openxmlformats.org/officeDocument/2006/relationships/image" Target="../media/logo_67391c873a08b22.515141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rocess of Focal Impulse and Rotor Modulation-Guided Mapping and Ablation" descr="Process of Focal Impulse and Rotor Modulation-Guided Mapping and 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005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ricker AA, Zaman JA, Narayan S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cess of Focal Impulse and Rotor Modulation-Guided Mapping and 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1):47–5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1.4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2024-11-16T22:28:23Z</dcterms:created>
  <dcterms:modified xsi:type="dcterms:W3CDTF">2024-11-16T22:28:23Z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