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52217" ContentType="image/png"/>
  <Default Extension="51514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3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871dbb871.81752217"/>
  <Relationship Id="rId3" Type="http://schemas.openxmlformats.org/officeDocument/2006/relationships/image" Target="../media/logo_67391c873a08b22.51514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cess of Focal Impulse and Rotor Modulation-Guided Mapping and Ablation" descr="Process of Focal Impulse and Rotor Modulation-Guided Mapping and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ricker AA, Zaman J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cess of Focal Impulse and Rotor Modulation-Guided Mapping and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47–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2024-11-16T22:28:23Z</dcterms:created>
  <dcterms:modified xsi:type="dcterms:W3CDTF">2024-11-16T22:28:23Z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