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538936" ContentType="image/png"/>
  <Default Extension="596809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88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ee6590f031.57538936"/>
  <Relationship Id="rId3" Type="http://schemas.openxmlformats.org/officeDocument/2006/relationships/image" Target="../media/logo_67390ee67a5ab32.596809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table AF Rotor for Over 30 Minutes" descr="Stable AF Rotor for Over 30 Minu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857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ricker AA, Zaman J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ble AF Rotor for Over 30 Minu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7–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2024-11-16T21:30:14Z</dcterms:created>
  <dcterms:modified xsi:type="dcterms:W3CDTF">2024-11-16T21:30:14Z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