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318436" ContentType="image/png"/>
  <Default Extension="835676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95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16eedd4a91.96318436"/>
  <Relationship Id="rId3" Type="http://schemas.openxmlformats.org/officeDocument/2006/relationships/image" Target="../media/logo_6739116f0074f72.835676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81725"/>
          <a:chOff x="9525" y="9525"/>
          <a:chExt cx="9229725" cy="6181725"/>
        </a:xfrm>
      </p:grpSpPr>
      <p:pic>
        <p:nvPicPr>
          <p:cNvPr id="1" name="Non-invasive Mapping Indntifying AF Re-entrant &amp;amp; Focal Driver Domains" descr="Non-invasive Mapping Indntifying AF Re-entrant &amp;amp; Focal Driver Domai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848350" cy="5419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ricker AA, Zaman JA, Narayan S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n-invasive Mapping Indntifying AF Re-entrant &amp; Focal Driver Domai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47–5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4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2024-11-16T21:41:03Z</dcterms:created>
  <dcterms:modified xsi:type="dcterms:W3CDTF">2024-11-16T21:41:03Z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